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0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7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9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3CB3-9A00-4187-A132-AC001ABE46B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hibit 3.3_OpenFDA_Drug_React_Proto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12" y="675926"/>
            <a:ext cx="11630722" cy="625151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326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Exhibit 3.3: Working Prototype 1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5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Exhibit 3.4: Working Prototype 2 (Post-Survey) </a:t>
            </a:r>
            <a:endParaRPr lang="en-US" sz="3600" dirty="0"/>
          </a:p>
        </p:txBody>
      </p:sp>
      <p:pic>
        <p:nvPicPr>
          <p:cNvPr id="3" name="Exhibit 3.4_OpenFDA_Drug_Reaction_Prototyp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5926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Exhibit 3.3: Working Prototype 1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Exhibit 3.3: Working Prototype 1 </dc:title>
  <dc:creator>Khanh Phan</dc:creator>
  <cp:lastModifiedBy>Khanh Phan</cp:lastModifiedBy>
  <cp:revision>2</cp:revision>
  <dcterms:created xsi:type="dcterms:W3CDTF">2015-06-24T19:14:00Z</dcterms:created>
  <dcterms:modified xsi:type="dcterms:W3CDTF">2015-06-24T21:37:31Z</dcterms:modified>
</cp:coreProperties>
</file>